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132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CA"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CA" smtClean="0"/>
              <a:t>Click to edit Master title style</a:t>
            </a:r>
            <a:endParaRPr dirty="0"/>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CA"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CA" smtClean="0"/>
              <a:t>Drag picture to placeholder or click icon to add</a:t>
            </a:r>
            <a:endParaRPr/>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CA" smtClean="0"/>
              <a:t>Drag picture to placeholder or click icon to add</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CA" smtClean="0"/>
              <a:t>Drag picture to placeholder or click icon to add</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CA" smtClean="0"/>
              <a:t>Drag picture to placeholder or click icon to add</a:t>
            </a:r>
            <a:endParaRPr/>
          </a:p>
        </p:txBody>
      </p:sp>
      <p:sp>
        <p:nvSpPr>
          <p:cNvPr id="13"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vl6pPr>
              <a:buClr>
                <a:schemeClr val="bg1">
                  <a:lumMod val="75000"/>
                </a:schemeClr>
              </a:buClr>
              <a:defRPr lang="en-US" sz="1800" kern="1200" dirty="0" smtClean="0">
                <a:solidFill>
                  <a:schemeClr val="bg1"/>
                </a:solidFill>
                <a:latin typeface="+mn-lt"/>
                <a:ea typeface="+mn-ea"/>
                <a:cs typeface="+mn-cs"/>
              </a:defRPr>
            </a:lvl6pPr>
            <a:lvl7pPr>
              <a:buClr>
                <a:schemeClr val="bg1"/>
              </a:buClr>
              <a:defRPr lang="en-US" sz="1800" kern="1200" dirty="0" smtClean="0">
                <a:solidFill>
                  <a:schemeClr val="bg1"/>
                </a:solidFill>
                <a:latin typeface="+mn-lt"/>
                <a:ea typeface="+mn-ea"/>
                <a:cs typeface="+mn-cs"/>
              </a:defRPr>
            </a:lvl7pPr>
            <a:lvl8pPr>
              <a:buClr>
                <a:schemeClr val="bg1">
                  <a:lumMod val="75000"/>
                </a:schemeClr>
              </a:buClr>
              <a:defRPr lang="en-US" sz="1800" kern="1200" dirty="0" smtClean="0">
                <a:solidFill>
                  <a:schemeClr val="bg1"/>
                </a:solidFill>
                <a:latin typeface="+mn-lt"/>
                <a:ea typeface="+mn-ea"/>
                <a:cs typeface="+mn-cs"/>
              </a:defRPr>
            </a:lvl8pPr>
            <a:lvl9pPr>
              <a:buClr>
                <a:schemeClr val="bg1"/>
              </a:buClr>
              <a:defRPr sz="1800" kern="1200" dirty="0">
                <a:solidFill>
                  <a:schemeClr val="bg1"/>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CA" smtClean="0"/>
              <a:t>Click to edit Master title style</a:t>
            </a:r>
            <a:endParaRPr dirty="0"/>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CE38E4D-051A-41E1-86A4-E56916468FD0}"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7CE38E4D-051A-41E1-86A4-E56916468FD0}"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7CE38E4D-051A-41E1-86A4-E56916468FD0}"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CA"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spcBef>
                <a:spcPts val="600"/>
              </a:spcBef>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CA"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CA"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7CE38E4D-051A-41E1-86A4-E56916468FD0}" type="datetimeFigureOut">
              <a:rPr lang="en-US" smtClean="0"/>
              <a:t>2016-05-26</a:t>
            </a:fld>
            <a:endParaRPr lang="en-U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886BB73A-582F-4420-9A14-CB10A2B2E5E8}" type="slidenum">
              <a:rPr lang="en-US" smtClean="0"/>
              <a:t>‹#›</a:t>
            </a:fld>
            <a:endParaRPr lang="en-U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30388"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7400"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Waste Management of the </a:t>
            </a:r>
            <a:r>
              <a:rPr lang="en-US" dirty="0" err="1" smtClean="0"/>
              <a:t>Petitcodiac</a:t>
            </a:r>
            <a:r>
              <a:rPr lang="en-US" dirty="0" smtClean="0"/>
              <a:t> </a:t>
            </a:r>
            <a:r>
              <a:rPr lang="en-US" dirty="0" smtClean="0"/>
              <a:t>River</a:t>
            </a:r>
            <a:endParaRPr lang="en-US" dirty="0"/>
          </a:p>
        </p:txBody>
      </p:sp>
      <p:sp>
        <p:nvSpPr>
          <p:cNvPr id="3" name="Subtitle 2"/>
          <p:cNvSpPr>
            <a:spLocks noGrp="1"/>
          </p:cNvSpPr>
          <p:nvPr>
            <p:ph type="subTitle" idx="1"/>
          </p:nvPr>
        </p:nvSpPr>
        <p:spPr/>
        <p:txBody>
          <a:bodyPr/>
          <a:lstStyle/>
          <a:p>
            <a:r>
              <a:rPr lang="en-US" dirty="0" smtClean="0"/>
              <a:t>BY : JACINTA PAYNE AND JESSICA WEILAND</a:t>
            </a:r>
            <a:endParaRPr lang="en-US" dirty="0"/>
          </a:p>
        </p:txBody>
      </p:sp>
    </p:spTree>
    <p:extLst>
      <p:ext uri="{BB962C8B-B14F-4D97-AF65-F5344CB8AC3E}">
        <p14:creationId xmlns:p14="http://schemas.microsoft.com/office/powerpoint/2010/main" val="152844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For years, the </a:t>
            </a:r>
            <a:r>
              <a:rPr lang="en-US" dirty="0" err="1"/>
              <a:t>P</a:t>
            </a:r>
            <a:r>
              <a:rPr lang="en-US" dirty="0" err="1" smtClean="0"/>
              <a:t>etitcodiac</a:t>
            </a:r>
            <a:r>
              <a:rPr lang="en-US" dirty="0" smtClean="0"/>
              <a:t> river has had waste floating around in it, harming our ecosystem. In this presentation we’d like to give you a closer look on how NB handles waste management and give our opinion on what we think NB could do to improve our ecosystem. </a:t>
            </a:r>
            <a:endParaRPr lang="en-US" dirty="0"/>
          </a:p>
        </p:txBody>
      </p:sp>
    </p:spTree>
    <p:extLst>
      <p:ext uri="{BB962C8B-B14F-4D97-AF65-F5344CB8AC3E}">
        <p14:creationId xmlns:p14="http://schemas.microsoft.com/office/powerpoint/2010/main" val="2287986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WASTE?</a:t>
            </a:r>
            <a:endParaRPr lang="en-US" dirty="0"/>
          </a:p>
        </p:txBody>
      </p:sp>
      <p:sp>
        <p:nvSpPr>
          <p:cNvPr id="3" name="Content Placeholder 2"/>
          <p:cNvSpPr>
            <a:spLocks noGrp="1"/>
          </p:cNvSpPr>
          <p:nvPr>
            <p:ph idx="1"/>
          </p:nvPr>
        </p:nvSpPr>
        <p:spPr/>
        <p:txBody>
          <a:bodyPr/>
          <a:lstStyle/>
          <a:p>
            <a:pPr marL="0" indent="0">
              <a:buNone/>
            </a:pPr>
            <a:r>
              <a:rPr lang="en-US" dirty="0" smtClean="0"/>
              <a:t>WASTE IS ANY FORM OF GARBAGE. CURRENTLY WASTE IS BEING TOSSED AROUND INTO OUR RIVER WHICH CAUSES DAMAGE TOWARDS OUR ECOSYSTEM.</a:t>
            </a:r>
            <a:endParaRPr lang="en-US" dirty="0"/>
          </a:p>
        </p:txBody>
      </p:sp>
    </p:spTree>
    <p:extLst>
      <p:ext uri="{BB962C8B-B14F-4D97-AF65-F5344CB8AC3E}">
        <p14:creationId xmlns:p14="http://schemas.microsoft.com/office/powerpoint/2010/main" val="1415040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prevent waste:</a:t>
            </a:r>
            <a:br>
              <a:rPr lang="en-US" dirty="0" smtClean="0"/>
            </a:br>
            <a:endParaRPr lang="en-US" dirty="0"/>
          </a:p>
        </p:txBody>
      </p:sp>
      <p:sp>
        <p:nvSpPr>
          <p:cNvPr id="3" name="Content Placeholder 2"/>
          <p:cNvSpPr>
            <a:spLocks noGrp="1"/>
          </p:cNvSpPr>
          <p:nvPr>
            <p:ph idx="1"/>
          </p:nvPr>
        </p:nvSpPr>
        <p:spPr>
          <a:xfrm>
            <a:off x="415925" y="2333626"/>
            <a:ext cx="8308975" cy="3914774"/>
          </a:xfrm>
        </p:spPr>
        <p:txBody>
          <a:bodyPr>
            <a:normAutofit fontScale="77500" lnSpcReduction="20000"/>
          </a:bodyPr>
          <a:lstStyle/>
          <a:p>
            <a:r>
              <a:rPr lang="en-US" sz="2300" dirty="0" smtClean="0"/>
              <a:t>Throw your garbage out in the garbage</a:t>
            </a:r>
            <a:endParaRPr lang="en-US" sz="2300" dirty="0" smtClean="0"/>
          </a:p>
          <a:p>
            <a:r>
              <a:rPr lang="en-US" sz="2300" dirty="0" smtClean="0"/>
              <a:t>If you can</a:t>
            </a:r>
            <a:r>
              <a:rPr lang="fr-FR" sz="2300" dirty="0" smtClean="0"/>
              <a:t>’</a:t>
            </a:r>
            <a:r>
              <a:rPr lang="fr-FR" sz="2300" dirty="0" err="1" smtClean="0"/>
              <a:t>t</a:t>
            </a:r>
            <a:r>
              <a:rPr lang="fr-FR" sz="2300" dirty="0" smtClean="0"/>
              <a:t> </a:t>
            </a:r>
            <a:r>
              <a:rPr lang="fr-FR" sz="2300" dirty="0" err="1" smtClean="0"/>
              <a:t>find</a:t>
            </a:r>
            <a:r>
              <a:rPr lang="fr-FR" sz="2300" dirty="0" smtClean="0"/>
              <a:t> a </a:t>
            </a:r>
            <a:r>
              <a:rPr lang="fr-FR" sz="2300" dirty="0" err="1" smtClean="0"/>
              <a:t>garbage</a:t>
            </a:r>
            <a:r>
              <a:rPr lang="fr-FR" sz="2300" dirty="0" smtClean="0"/>
              <a:t> </a:t>
            </a:r>
            <a:r>
              <a:rPr lang="fr-FR" sz="2300" dirty="0" err="1" smtClean="0"/>
              <a:t>can</a:t>
            </a:r>
            <a:r>
              <a:rPr lang="fr-FR" sz="2300" dirty="0" smtClean="0"/>
              <a:t> </a:t>
            </a:r>
            <a:r>
              <a:rPr lang="fr-FR" sz="2300" dirty="0" err="1" smtClean="0"/>
              <a:t>nearby</a:t>
            </a:r>
            <a:r>
              <a:rPr lang="fr-FR" sz="2300" dirty="0" smtClean="0"/>
              <a:t>, </a:t>
            </a:r>
            <a:r>
              <a:rPr lang="fr-FR" sz="2300" dirty="0" err="1" smtClean="0"/>
              <a:t>hold</a:t>
            </a:r>
            <a:r>
              <a:rPr lang="fr-FR" sz="2300" dirty="0" smtClean="0"/>
              <a:t> the </a:t>
            </a:r>
            <a:r>
              <a:rPr lang="fr-FR" sz="2300" dirty="0" err="1" smtClean="0"/>
              <a:t>garabage</a:t>
            </a:r>
            <a:r>
              <a:rPr lang="fr-FR" sz="2300" dirty="0" smtClean="0"/>
              <a:t> in </a:t>
            </a:r>
            <a:r>
              <a:rPr lang="fr-FR" sz="2300" dirty="0" err="1" smtClean="0"/>
              <a:t>your</a:t>
            </a:r>
            <a:r>
              <a:rPr lang="fr-FR" sz="2300" dirty="0" smtClean="0"/>
              <a:t> </a:t>
            </a:r>
            <a:r>
              <a:rPr lang="fr-FR" sz="2300" dirty="0" err="1" smtClean="0"/>
              <a:t>pocket</a:t>
            </a:r>
            <a:r>
              <a:rPr lang="fr-FR" sz="2300" dirty="0" smtClean="0"/>
              <a:t> </a:t>
            </a:r>
            <a:r>
              <a:rPr lang="fr-FR" sz="2300" dirty="0" err="1" smtClean="0"/>
              <a:t>until</a:t>
            </a:r>
            <a:r>
              <a:rPr lang="fr-FR" sz="2300" dirty="0" smtClean="0"/>
              <a:t> </a:t>
            </a:r>
            <a:r>
              <a:rPr lang="fr-FR" sz="2300" dirty="0" err="1" smtClean="0"/>
              <a:t>you</a:t>
            </a:r>
            <a:r>
              <a:rPr lang="fr-FR" sz="2300" dirty="0" smtClean="0"/>
              <a:t> </a:t>
            </a:r>
            <a:r>
              <a:rPr lang="fr-FR" sz="2300" dirty="0" err="1" smtClean="0"/>
              <a:t>find</a:t>
            </a:r>
            <a:r>
              <a:rPr lang="fr-FR" sz="2300" dirty="0" smtClean="0"/>
              <a:t> a </a:t>
            </a:r>
            <a:r>
              <a:rPr lang="fr-FR" sz="2300" dirty="0" err="1" smtClean="0"/>
              <a:t>garbage</a:t>
            </a:r>
            <a:r>
              <a:rPr lang="fr-FR" sz="2300" dirty="0" smtClean="0"/>
              <a:t> </a:t>
            </a:r>
            <a:r>
              <a:rPr lang="fr-FR" sz="2300" dirty="0" err="1" smtClean="0"/>
              <a:t>can</a:t>
            </a:r>
            <a:r>
              <a:rPr lang="fr-FR" sz="2300" dirty="0" smtClean="0"/>
              <a:t>. </a:t>
            </a:r>
          </a:p>
          <a:p>
            <a:r>
              <a:rPr lang="fr-FR" sz="2300" dirty="0" err="1" smtClean="0"/>
              <a:t>When</a:t>
            </a:r>
            <a:r>
              <a:rPr lang="fr-FR" sz="2300" dirty="0" smtClean="0"/>
              <a:t> </a:t>
            </a:r>
            <a:r>
              <a:rPr lang="fr-FR" sz="2300" dirty="0" err="1" smtClean="0"/>
              <a:t>you</a:t>
            </a:r>
            <a:r>
              <a:rPr lang="fr-FR" sz="2300" dirty="0" smtClean="0"/>
              <a:t> </a:t>
            </a:r>
            <a:r>
              <a:rPr lang="fr-FR" sz="2300" dirty="0" err="1" smtClean="0"/>
              <a:t>aproach</a:t>
            </a:r>
            <a:r>
              <a:rPr lang="fr-FR" sz="2300" dirty="0" smtClean="0"/>
              <a:t> the </a:t>
            </a:r>
            <a:r>
              <a:rPr lang="fr-FR" sz="2300" dirty="0" err="1" smtClean="0"/>
              <a:t>garbage</a:t>
            </a:r>
            <a:r>
              <a:rPr lang="fr-FR" sz="2300" dirty="0" smtClean="0"/>
              <a:t>, dispose of </a:t>
            </a:r>
            <a:r>
              <a:rPr lang="fr-FR" sz="2300" dirty="0" err="1" smtClean="0"/>
              <a:t>your</a:t>
            </a:r>
            <a:r>
              <a:rPr lang="fr-FR" sz="2300" dirty="0" smtClean="0"/>
              <a:t> </a:t>
            </a:r>
            <a:r>
              <a:rPr lang="fr-FR" sz="2300" dirty="0" err="1" smtClean="0"/>
              <a:t>waste</a:t>
            </a:r>
            <a:r>
              <a:rPr lang="fr-FR" sz="2300" dirty="0" smtClean="0"/>
              <a:t> </a:t>
            </a:r>
            <a:r>
              <a:rPr lang="fr-FR" sz="2300" dirty="0" err="1" smtClean="0"/>
              <a:t>into</a:t>
            </a:r>
            <a:r>
              <a:rPr lang="fr-FR" sz="2300" dirty="0" smtClean="0"/>
              <a:t> the </a:t>
            </a:r>
            <a:r>
              <a:rPr lang="fr-FR" sz="2300" dirty="0" err="1" smtClean="0"/>
              <a:t>proper</a:t>
            </a:r>
            <a:r>
              <a:rPr lang="fr-FR" sz="2300" dirty="0" smtClean="0"/>
              <a:t> </a:t>
            </a:r>
            <a:r>
              <a:rPr lang="fr-FR" sz="2300" dirty="0" err="1" smtClean="0"/>
              <a:t>category</a:t>
            </a:r>
            <a:r>
              <a:rPr lang="fr-FR" sz="2300" dirty="0" smtClean="0"/>
              <a:t> : Green/Blue/Recycle </a:t>
            </a:r>
          </a:p>
          <a:p>
            <a:r>
              <a:rPr lang="fr-FR" sz="2300" dirty="0" err="1" smtClean="0"/>
              <a:t>Take</a:t>
            </a:r>
            <a:r>
              <a:rPr lang="fr-FR" sz="2300" dirty="0" smtClean="0"/>
              <a:t> </a:t>
            </a:r>
            <a:r>
              <a:rPr lang="fr-FR" sz="2300" dirty="0" err="1" smtClean="0"/>
              <a:t>some</a:t>
            </a:r>
            <a:r>
              <a:rPr lang="fr-FR" sz="2300" dirty="0" smtClean="0"/>
              <a:t> time </a:t>
            </a:r>
            <a:r>
              <a:rPr lang="fr-FR" sz="2300" dirty="0" err="1" smtClean="0"/>
              <a:t>with</a:t>
            </a:r>
            <a:r>
              <a:rPr lang="fr-FR" sz="2300" dirty="0" smtClean="0"/>
              <a:t> </a:t>
            </a:r>
            <a:r>
              <a:rPr lang="fr-FR" sz="2300" dirty="0" err="1" smtClean="0"/>
              <a:t>your</a:t>
            </a:r>
            <a:r>
              <a:rPr lang="fr-FR" sz="2300" dirty="0" smtClean="0"/>
              <a:t> </a:t>
            </a:r>
            <a:r>
              <a:rPr lang="fr-FR" sz="2300" dirty="0" err="1" smtClean="0"/>
              <a:t>family</a:t>
            </a:r>
            <a:r>
              <a:rPr lang="fr-FR" sz="2300" dirty="0" smtClean="0"/>
              <a:t> to </a:t>
            </a:r>
            <a:r>
              <a:rPr lang="fr-FR" sz="2300" dirty="0" err="1" smtClean="0"/>
              <a:t>pick</a:t>
            </a:r>
            <a:r>
              <a:rPr lang="fr-FR" sz="2300" dirty="0" smtClean="0"/>
              <a:t> up </a:t>
            </a:r>
            <a:r>
              <a:rPr lang="fr-FR" sz="2300" dirty="0" err="1" smtClean="0"/>
              <a:t>any</a:t>
            </a:r>
            <a:r>
              <a:rPr lang="fr-FR" sz="2300" dirty="0" smtClean="0"/>
              <a:t> </a:t>
            </a:r>
            <a:r>
              <a:rPr lang="fr-FR" sz="2300" dirty="0" err="1" smtClean="0"/>
              <a:t>litter</a:t>
            </a:r>
            <a:r>
              <a:rPr lang="fr-FR" sz="2300" dirty="0" smtClean="0"/>
              <a:t> </a:t>
            </a:r>
            <a:r>
              <a:rPr lang="fr-FR" sz="2300" dirty="0" err="1" smtClean="0"/>
              <a:t>around</a:t>
            </a:r>
            <a:r>
              <a:rPr lang="fr-FR" sz="2300" dirty="0" smtClean="0"/>
              <a:t> </a:t>
            </a:r>
            <a:r>
              <a:rPr lang="fr-FR" sz="2300" dirty="0" err="1" smtClean="0"/>
              <a:t>our</a:t>
            </a:r>
            <a:r>
              <a:rPr lang="fr-FR" sz="2300" dirty="0" smtClean="0"/>
              <a:t> </a:t>
            </a:r>
            <a:r>
              <a:rPr lang="fr-FR" sz="2300" dirty="0" err="1" smtClean="0"/>
              <a:t>ecosystem</a:t>
            </a:r>
            <a:r>
              <a:rPr lang="fr-FR" sz="2300" dirty="0" smtClean="0"/>
              <a:t>. </a:t>
            </a:r>
          </a:p>
          <a:p>
            <a:r>
              <a:rPr lang="fr-FR" sz="2300" dirty="0" smtClean="0"/>
              <a:t>If </a:t>
            </a:r>
            <a:r>
              <a:rPr lang="fr-FR" sz="2300" dirty="0" err="1" smtClean="0"/>
              <a:t>you</a:t>
            </a:r>
            <a:r>
              <a:rPr lang="fr-FR" sz="2300" dirty="0" smtClean="0"/>
              <a:t> have </a:t>
            </a:r>
            <a:r>
              <a:rPr lang="fr-FR" sz="2300" dirty="0" err="1" smtClean="0"/>
              <a:t>any</a:t>
            </a:r>
            <a:r>
              <a:rPr lang="fr-FR" sz="2300" dirty="0" smtClean="0"/>
              <a:t> </a:t>
            </a:r>
            <a:r>
              <a:rPr lang="fr-FR" sz="2300" dirty="0" err="1" smtClean="0"/>
              <a:t>garbage</a:t>
            </a:r>
            <a:r>
              <a:rPr lang="fr-FR" sz="2300" dirty="0" smtClean="0"/>
              <a:t> items </a:t>
            </a:r>
            <a:r>
              <a:rPr lang="fr-FR" sz="2300" dirty="0" err="1" smtClean="0"/>
              <a:t>that</a:t>
            </a:r>
            <a:r>
              <a:rPr lang="fr-FR" sz="2300" dirty="0" smtClean="0"/>
              <a:t> </a:t>
            </a:r>
            <a:r>
              <a:rPr lang="fr-FR" sz="2300" dirty="0" err="1" smtClean="0"/>
              <a:t>could</a:t>
            </a:r>
            <a:r>
              <a:rPr lang="fr-FR" sz="2300" dirty="0" smtClean="0"/>
              <a:t> </a:t>
            </a:r>
            <a:r>
              <a:rPr lang="fr-FR" sz="2300" dirty="0" err="1" smtClean="0"/>
              <a:t>be</a:t>
            </a:r>
            <a:r>
              <a:rPr lang="fr-FR" sz="2300" dirty="0" smtClean="0"/>
              <a:t> </a:t>
            </a:r>
            <a:r>
              <a:rPr lang="fr-FR" sz="2300" dirty="0" err="1" smtClean="0"/>
              <a:t>chewed</a:t>
            </a:r>
            <a:r>
              <a:rPr lang="fr-FR" sz="2300" dirty="0" smtClean="0"/>
              <a:t> or </a:t>
            </a:r>
            <a:r>
              <a:rPr lang="fr-FR" sz="2300" dirty="0" err="1" smtClean="0"/>
              <a:t>stuck</a:t>
            </a:r>
            <a:r>
              <a:rPr lang="fr-FR" sz="2300" dirty="0" smtClean="0"/>
              <a:t> on an animal, </a:t>
            </a:r>
            <a:r>
              <a:rPr lang="fr-FR" sz="2300" dirty="0" err="1" smtClean="0"/>
              <a:t>cut</a:t>
            </a:r>
            <a:r>
              <a:rPr lang="fr-FR" sz="2300" dirty="0" smtClean="0"/>
              <a:t> the items up. </a:t>
            </a:r>
          </a:p>
          <a:p>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2085028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NB is doing with waste management:</a:t>
            </a:r>
            <a:endParaRPr lang="en-US" dirty="0"/>
          </a:p>
        </p:txBody>
      </p:sp>
      <p:sp>
        <p:nvSpPr>
          <p:cNvPr id="3" name="Content Placeholder 2"/>
          <p:cNvSpPr>
            <a:spLocks noGrp="1"/>
          </p:cNvSpPr>
          <p:nvPr>
            <p:ph idx="1"/>
          </p:nvPr>
        </p:nvSpPr>
        <p:spPr/>
        <p:txBody>
          <a:bodyPr/>
          <a:lstStyle/>
          <a:p>
            <a:r>
              <a:rPr lang="en-US" dirty="0" smtClean="0"/>
              <a:t>New Brunswick has multiple waste management associations to help clean our river and highly encourage recycling. NB also </a:t>
            </a:r>
            <a:r>
              <a:rPr lang="en-US" dirty="0" smtClean="0"/>
              <a:t>has organizations to clean up around th</a:t>
            </a:r>
            <a:r>
              <a:rPr lang="en-US" dirty="0" smtClean="0"/>
              <a:t>e river. </a:t>
            </a:r>
            <a:endParaRPr lang="en-US" dirty="0"/>
          </a:p>
        </p:txBody>
      </p:sp>
    </p:spTree>
    <p:extLst>
      <p:ext uri="{BB962C8B-B14F-4D97-AF65-F5344CB8AC3E}">
        <p14:creationId xmlns:p14="http://schemas.microsoft.com/office/powerpoint/2010/main" val="86671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NB do to better the waste management? </a:t>
            </a:r>
            <a:endParaRPr lang="en-US" dirty="0"/>
          </a:p>
        </p:txBody>
      </p:sp>
      <p:sp>
        <p:nvSpPr>
          <p:cNvPr id="3" name="Content Placeholder 2"/>
          <p:cNvSpPr>
            <a:spLocks noGrp="1"/>
          </p:cNvSpPr>
          <p:nvPr>
            <p:ph idx="1"/>
          </p:nvPr>
        </p:nvSpPr>
        <p:spPr/>
        <p:txBody>
          <a:bodyPr/>
          <a:lstStyle/>
          <a:p>
            <a:r>
              <a:rPr lang="en-US" dirty="0" smtClean="0"/>
              <a:t>We feel that NB should enforce the rules and regulations on littering more strictly. Make the expectations clear that there will be no tolerance to littering or throwing garbage away in the improper section. </a:t>
            </a:r>
          </a:p>
          <a:p>
            <a:r>
              <a:rPr lang="en-US" dirty="0" smtClean="0"/>
              <a:t>Make it more known that there are associations helping our river. It took a lot of research to find enough organizations. If NB makes it more public that these groups are trying to help, we might get more supporters. </a:t>
            </a:r>
          </a:p>
          <a:p>
            <a:r>
              <a:rPr lang="en-US" dirty="0" smtClean="0"/>
              <a:t>We feel that the causeway </a:t>
            </a:r>
            <a:r>
              <a:rPr lang="en-US" dirty="0" err="1" smtClean="0"/>
              <a:t>shouldn</a:t>
            </a:r>
            <a:r>
              <a:rPr lang="fr-FR" dirty="0" smtClean="0"/>
              <a:t>’</a:t>
            </a:r>
            <a:r>
              <a:rPr lang="en-US" dirty="0" smtClean="0"/>
              <a:t>t have been opened. Though the ecosystem will adjust to these changes, we see it rather pointless and that the river was fine without it. </a:t>
            </a:r>
            <a:endParaRPr lang="en-US" dirty="0"/>
          </a:p>
        </p:txBody>
      </p:sp>
    </p:spTree>
    <p:extLst>
      <p:ext uri="{BB962C8B-B14F-4D97-AF65-F5344CB8AC3E}">
        <p14:creationId xmlns:p14="http://schemas.microsoft.com/office/powerpoint/2010/main" val="28455827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91</TotalTime>
  <Words>342</Words>
  <Application>Microsoft Macintosh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Expo</vt:lpstr>
      <vt:lpstr>Waste Management of the Petitcodiac River</vt:lpstr>
      <vt:lpstr>INTRODUCTION:</vt:lpstr>
      <vt:lpstr>WHAT IS WASTE?</vt:lpstr>
      <vt:lpstr>How to prevent waste: </vt:lpstr>
      <vt:lpstr>What NB is doing with waste management:</vt:lpstr>
      <vt:lpstr>What should NB do to better the waste management?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Management of the Petitocidac River</dc:title>
  <dc:creator>sdfsdf</dc:creator>
  <cp:lastModifiedBy>sdfsdf</cp:lastModifiedBy>
  <cp:revision>6</cp:revision>
  <dcterms:created xsi:type="dcterms:W3CDTF">2016-05-24T16:38:57Z</dcterms:created>
  <dcterms:modified xsi:type="dcterms:W3CDTF">2016-05-26T17:13:15Z</dcterms:modified>
</cp:coreProperties>
</file>